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8:53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8:53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2580807"/>
            <a:ext cx="6652441" cy="1661993"/>
          </a:xfrm>
        </p:spPr>
        <p:txBody>
          <a:bodyPr/>
          <a:lstStyle/>
          <a:p>
            <a:r>
              <a:rPr lang="es-ES" dirty="0"/>
              <a:t>Evaluando y mitigando problemas de equidad en la IA</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Patricio Cofre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n-US" dirty="0"/>
              <a:t>EY Partner and Microsoft MVP/RD</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57</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Myriad Pro</vt:lpstr>
      <vt:lpstr>Lufga</vt:lpstr>
      <vt:lpstr>Wingdings</vt:lpstr>
      <vt:lpstr>Arial</vt:lpstr>
      <vt:lpstr>Quicksand</vt:lpstr>
      <vt:lpstr>Segoe UI</vt:lpstr>
      <vt:lpstr>Consolas</vt:lpstr>
      <vt:lpstr>White Template</vt:lpstr>
      <vt:lpstr>CorelDRAW</vt:lpstr>
      <vt:lpstr>Presentación de PowerPoint</vt:lpstr>
      <vt:lpstr>Evaluando y mitigando problemas de equidad en la IA</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2022-03-14T19:54:04Z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